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CAAEDB-4CEC-563E-BCC3-192F499792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5EF8E3-A99B-AFF8-3103-E58E8A77D3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9889DA-4F60-4637-58B3-36EC21E88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918BD2-8C82-7D88-753F-140B9D81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FA0233-9E38-0780-200A-622CD2D75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1167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FB23A-4E62-C08F-B6ED-9E79B0BD0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20C97C9-3A3B-5AA0-00A3-F39370AD46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23A2B2-7BC5-588A-A6A4-21EC895B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1B2521-E62E-4158-C945-C7C3B15A6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4B56B6-532A-9D0E-FD7D-33F343743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806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05817AC-54A6-049E-932D-9D7691FA8E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825AFF-9246-B3A8-BADB-E7269D68D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F5C6C-5D3D-ECF4-100E-A6BC7B864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89EEB1-F708-0630-522C-2EDF4AE3F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05AB2B-1872-9CCE-C5B0-45840544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3306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41769-EFD5-633E-4608-290FDA60C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8DCF48-4D49-7FE5-5330-460215DDD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4B1F96-E022-3484-67B1-A451E62DF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7B79AD-91B0-24AC-8218-F47D82D2F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DC3B7DC-D5EC-B7AB-B0D1-B779721B1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679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DF1069-243A-AA00-4A3E-3539CFB41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B862DA-9EE6-50EC-DABB-1DD141DBF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B250D1-7C03-B7B8-7834-B0ED7CCCC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E45A13-F5E6-7A57-3546-571A9D07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955D16-19C4-DBDF-13CB-A32628743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04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979A94-B4BF-CA31-1A12-44FAC032C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924F2B-E13A-2D14-D7D5-A3597A89E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84C183-7CB8-0E17-2FCA-8DFF3DF6B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56E8AF-4B50-F337-D135-880E2D97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8893252-2550-CF91-1537-8CA9AB9D4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474D9C2-D73C-773E-7F15-5FA3F6CCA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7986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9E020C-E140-8567-6062-92E003C46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47C1D8-76A9-85BD-05E8-8EDD6C4F6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4E1911C-950F-0890-438B-16963D95DD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FFF6080-9EB9-B36E-3CC0-C33180B202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4E7F1FE-C8C2-9887-373A-CD202D92AA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0035CAF-C66C-CAAB-5A0F-C1788099D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E0DB62D-D193-6B26-6B44-F21064C83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905E8B-FF9E-4B2B-0957-75B20F5E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543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F1777E-6F38-7A40-CA03-6309A908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EC6253-2816-6A30-00AF-5911F8B6F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B42E0B3-9111-E9B1-B3C6-3E4E1A30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603848-8402-96EE-A9BB-A6E080222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9805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DBA9F9B-BEDA-E200-46B9-9D92CC125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70D32C4-1D4A-A949-0BA9-98F65109A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438C832-93E1-8E74-7A33-7B1834792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202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38129-9EE2-1D1A-F561-DFFBEC06B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608101-FC23-8974-C125-84941D918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4E5D1F-09C7-52E1-D2CE-98CA91B25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3C5C1FD-EA3B-741E-4037-5B17A04A8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10CF2C7-BE00-5D76-8373-F035081BC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0E66F2-2020-A0B1-F884-2B6D9F0B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148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04F099-C624-2E5E-6711-B929CAF7E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23BE3E-C936-A826-02F5-44EE42FF0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47EC8D-E030-9D36-FDB9-0A3CE7B235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CE2BD0-4EF8-F221-6DD4-62E9572B8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F68C3DD-7595-C0DE-2844-494DA8CFA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AD6DE7-6762-0D50-B243-266AB2318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6750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FF1A489-DEAE-C565-D11A-60CEFCA18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D8D0E4A-C311-0AC0-BC4F-4FEC3BB52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1A6A92-241A-732D-DB8C-D4131A364B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7C900-F23B-45F7-B589-604B134417D5}" type="datetimeFigureOut">
              <a:rPr lang="es-CL" smtClean="0"/>
              <a:t>20-01-2023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B94065-B942-6AD5-11FC-31110A853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3DBF78-E6EC-9586-580B-1FC4394A1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6CA0B-0E6B-4292-BE86-91E8A4774D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66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1878071-C8D5-31A2-2456-742A249E6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43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15" name="Rectangle 12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66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Diagrama&#10;&#10;Descripción generada automáticamente con confianza media">
            <a:extLst>
              <a:ext uri="{FF2B5EF4-FFF2-40B4-BE49-F238E27FC236}">
                <a16:creationId xmlns:a16="http://schemas.microsoft.com/office/drawing/2014/main" id="{D545EB62-E933-D56F-5FF8-6CB04B70B5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70" r="8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3B432D73-5C38-474F-AF96-A3228731B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tx1">
                  <a:lumMod val="95000"/>
                  <a:lumOff val="5000"/>
                </a:schemeClr>
              </a:gs>
              <a:gs pos="45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9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3" name="Imagen 2" descr="Interfaz de usuario gráfica, Texto, Aplicación&#10;&#10;Descripción generada automáticamente">
            <a:extLst>
              <a:ext uri="{FF2B5EF4-FFF2-40B4-BE49-F238E27FC236}">
                <a16:creationId xmlns:a16="http://schemas.microsoft.com/office/drawing/2014/main" id="{96CB0C3A-EB7B-3993-314E-8586B28E8A6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336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Jessica Sambuceti Hormazabal</dc:creator>
  <cp:lastModifiedBy>Jessica Sambuceti Hormazabal</cp:lastModifiedBy>
  <cp:revision>1</cp:revision>
  <dcterms:created xsi:type="dcterms:W3CDTF">2023-01-20T14:14:09Z</dcterms:created>
  <dcterms:modified xsi:type="dcterms:W3CDTF">2023-01-20T14:32:42Z</dcterms:modified>
</cp:coreProperties>
</file>